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055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885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0281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177896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20882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7601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08099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1392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5686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8315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024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795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3668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411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91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043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4368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12F6E76-E555-4CF1-B411-C1D92D69E64A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5B42A70-77AC-472C-92B7-4CA8BBF8A0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9059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A56938-A0B0-454C-9371-106C6A39C03C}"/>
              </a:ext>
            </a:extLst>
          </p:cNvPr>
          <p:cNvSpPr txBox="1"/>
          <p:nvPr/>
        </p:nvSpPr>
        <p:spPr>
          <a:xfrm>
            <a:off x="655982" y="278294"/>
            <a:ext cx="108800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Тема проекта : «Богатства, отданные людям».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0D2FDEF-170C-4F05-896E-67B7FCB52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425" y="1315152"/>
            <a:ext cx="4432791" cy="51320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E9BECD-08A4-4BA8-9439-E2E09D4D7DF0}"/>
              </a:ext>
            </a:extLst>
          </p:cNvPr>
          <p:cNvSpPr txBox="1"/>
          <p:nvPr/>
        </p:nvSpPr>
        <p:spPr>
          <a:xfrm>
            <a:off x="7229061" y="4226053"/>
            <a:ext cx="406841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Выполняла ученица 3 «Ю» класса</a:t>
            </a:r>
          </a:p>
          <a:p>
            <a:r>
              <a:rPr lang="ru-RU" sz="3200" dirty="0"/>
              <a:t>Абрамова Анастасия Анатольевна</a:t>
            </a:r>
          </a:p>
        </p:txBody>
      </p:sp>
    </p:spTree>
    <p:extLst>
      <p:ext uri="{BB962C8B-B14F-4D97-AF65-F5344CB8AC3E}">
        <p14:creationId xmlns:p14="http://schemas.microsoft.com/office/powerpoint/2010/main" val="2489167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AD7CAB-6C85-45D7-AF2A-DC846AFA4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71" y="1828798"/>
            <a:ext cx="4067583" cy="47641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27B02C-AB56-4F79-9FE1-A43355E47F44}"/>
              </a:ext>
            </a:extLst>
          </p:cNvPr>
          <p:cNvSpPr txBox="1"/>
          <p:nvPr/>
        </p:nvSpPr>
        <p:spPr>
          <a:xfrm>
            <a:off x="504672" y="386090"/>
            <a:ext cx="40675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Родился 6 июня 1799 года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C8831F2-5A73-4185-8F4C-93DCA06E96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895" y="1828798"/>
            <a:ext cx="6520069" cy="47425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BBD3F7-AC1B-4999-89DD-2F83015173B3}"/>
              </a:ext>
            </a:extLst>
          </p:cNvPr>
          <p:cNvSpPr txBox="1"/>
          <p:nvPr/>
        </p:nvSpPr>
        <p:spPr>
          <a:xfrm>
            <a:off x="5372906" y="386090"/>
            <a:ext cx="65200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Пушкин с женой Натальей Гончаровой и детьми</a:t>
            </a:r>
          </a:p>
        </p:txBody>
      </p:sp>
    </p:spTree>
    <p:extLst>
      <p:ext uri="{BB962C8B-B14F-4D97-AF65-F5344CB8AC3E}">
        <p14:creationId xmlns:p14="http://schemas.microsoft.com/office/powerpoint/2010/main" val="2506154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004893-F11C-4960-8C7C-670DE5E1C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262" y="1745973"/>
            <a:ext cx="3880435" cy="47906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E5EFDA6-816E-4A15-9FA3-3904162088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92" y="1461837"/>
            <a:ext cx="3880436" cy="50747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64CA65B-BF95-4C5B-B7BF-2B18279D34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031" y="1457738"/>
            <a:ext cx="3407478" cy="50788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55C9672-AFCE-479F-9A87-E49F29EF06D6}"/>
              </a:ext>
            </a:extLst>
          </p:cNvPr>
          <p:cNvSpPr txBox="1"/>
          <p:nvPr/>
        </p:nvSpPr>
        <p:spPr>
          <a:xfrm>
            <a:off x="-25529" y="321366"/>
            <a:ext cx="122430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Сказки для детей Александра Сергеевича Пушкина</a:t>
            </a:r>
          </a:p>
        </p:txBody>
      </p:sp>
    </p:spTree>
    <p:extLst>
      <p:ext uri="{BB962C8B-B14F-4D97-AF65-F5344CB8AC3E}">
        <p14:creationId xmlns:p14="http://schemas.microsoft.com/office/powerpoint/2010/main" val="3928615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0895EB-344C-44C6-8199-ADA3AE61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1703912"/>
            <a:ext cx="8172450" cy="4933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31994A-F243-49A0-974C-571DF32059A6}"/>
              </a:ext>
            </a:extLst>
          </p:cNvPr>
          <p:cNvSpPr txBox="1"/>
          <p:nvPr/>
        </p:nvSpPr>
        <p:spPr>
          <a:xfrm>
            <a:off x="324678" y="503583"/>
            <a:ext cx="11542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/>
              <a:t>Пушкин и Дантес на дуэли</a:t>
            </a:r>
          </a:p>
        </p:txBody>
      </p:sp>
    </p:spTree>
    <p:extLst>
      <p:ext uri="{BB962C8B-B14F-4D97-AF65-F5344CB8AC3E}">
        <p14:creationId xmlns:p14="http://schemas.microsoft.com/office/powerpoint/2010/main" val="39197396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">
  <a:themeElements>
    <a:clrScheme name="Сланец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Сланец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ане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Сланец</Template>
  <TotalTime>30</TotalTime>
  <Words>42</Words>
  <Application>Microsoft Office PowerPoint</Application>
  <PresentationFormat>Широкоэкранный</PresentationFormat>
  <Paragraphs>7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7" baseType="lpstr">
      <vt:lpstr>Calisto MT</vt:lpstr>
      <vt:lpstr>Wingdings 2</vt:lpstr>
      <vt:lpstr>Сланец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Алсу Хайретдинова</dc:creator>
  <cp:lastModifiedBy>Алсу Хайретдинова</cp:lastModifiedBy>
  <cp:revision>1</cp:revision>
  <dcterms:created xsi:type="dcterms:W3CDTF">2021-09-09T17:35:09Z</dcterms:created>
  <dcterms:modified xsi:type="dcterms:W3CDTF">2021-09-09T18:06:34Z</dcterms:modified>
</cp:coreProperties>
</file>

<file path=docProps/thumbnail.jpeg>
</file>